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2"/>
  </p:notesMasterIdLst>
  <p:sldIdLst>
    <p:sldId id="256" r:id="rId2"/>
    <p:sldId id="1051" r:id="rId3"/>
    <p:sldId id="1052" r:id="rId4"/>
    <p:sldId id="787" r:id="rId5"/>
    <p:sldId id="800" r:id="rId6"/>
    <p:sldId id="801" r:id="rId7"/>
    <p:sldId id="802" r:id="rId8"/>
    <p:sldId id="803" r:id="rId9"/>
    <p:sldId id="804" r:id="rId10"/>
    <p:sldId id="805" r:id="rId11"/>
    <p:sldId id="806" r:id="rId12"/>
    <p:sldId id="807" r:id="rId13"/>
    <p:sldId id="808" r:id="rId14"/>
    <p:sldId id="809" r:id="rId15"/>
    <p:sldId id="810" r:id="rId16"/>
    <p:sldId id="811" r:id="rId17"/>
    <p:sldId id="812" r:id="rId18"/>
    <p:sldId id="813" r:id="rId19"/>
    <p:sldId id="814" r:id="rId20"/>
    <p:sldId id="815" r:id="rId21"/>
    <p:sldId id="816" r:id="rId22"/>
    <p:sldId id="817" r:id="rId23"/>
    <p:sldId id="818" r:id="rId24"/>
    <p:sldId id="819" r:id="rId25"/>
    <p:sldId id="820" r:id="rId26"/>
    <p:sldId id="821" r:id="rId27"/>
    <p:sldId id="822" r:id="rId28"/>
    <p:sldId id="823" r:id="rId29"/>
    <p:sldId id="824" r:id="rId30"/>
    <p:sldId id="825" r:id="rId31"/>
    <p:sldId id="826" r:id="rId32"/>
    <p:sldId id="827" r:id="rId33"/>
    <p:sldId id="828" r:id="rId34"/>
    <p:sldId id="829" r:id="rId35"/>
    <p:sldId id="830" r:id="rId36"/>
    <p:sldId id="831" r:id="rId37"/>
    <p:sldId id="832" r:id="rId38"/>
    <p:sldId id="833" r:id="rId39"/>
    <p:sldId id="834" r:id="rId40"/>
    <p:sldId id="835" r:id="rId41"/>
    <p:sldId id="836" r:id="rId42"/>
    <p:sldId id="837" r:id="rId43"/>
    <p:sldId id="838" r:id="rId44"/>
    <p:sldId id="839" r:id="rId45"/>
    <p:sldId id="840" r:id="rId46"/>
    <p:sldId id="841" r:id="rId47"/>
    <p:sldId id="842" r:id="rId48"/>
    <p:sldId id="843" r:id="rId49"/>
    <p:sldId id="844" r:id="rId50"/>
    <p:sldId id="845" r:id="rId51"/>
    <p:sldId id="846" r:id="rId52"/>
    <p:sldId id="847" r:id="rId53"/>
    <p:sldId id="848" r:id="rId54"/>
    <p:sldId id="849" r:id="rId55"/>
    <p:sldId id="850" r:id="rId56"/>
    <p:sldId id="851" r:id="rId57"/>
    <p:sldId id="852" r:id="rId58"/>
    <p:sldId id="853" r:id="rId59"/>
    <p:sldId id="854" r:id="rId60"/>
    <p:sldId id="855" r:id="rId61"/>
    <p:sldId id="856" r:id="rId62"/>
    <p:sldId id="857" r:id="rId63"/>
    <p:sldId id="858" r:id="rId64"/>
    <p:sldId id="859" r:id="rId65"/>
    <p:sldId id="860" r:id="rId66"/>
    <p:sldId id="861" r:id="rId67"/>
    <p:sldId id="862" r:id="rId68"/>
    <p:sldId id="863" r:id="rId69"/>
    <p:sldId id="864" r:id="rId70"/>
    <p:sldId id="865" r:id="rId71"/>
    <p:sldId id="866" r:id="rId72"/>
    <p:sldId id="867" r:id="rId73"/>
    <p:sldId id="868" r:id="rId74"/>
    <p:sldId id="869" r:id="rId75"/>
    <p:sldId id="870" r:id="rId76"/>
    <p:sldId id="873" r:id="rId77"/>
    <p:sldId id="874" r:id="rId78"/>
    <p:sldId id="875" r:id="rId79"/>
    <p:sldId id="876" r:id="rId80"/>
    <p:sldId id="877" r:id="rId81"/>
    <p:sldId id="878" r:id="rId82"/>
    <p:sldId id="879" r:id="rId83"/>
    <p:sldId id="880" r:id="rId84"/>
    <p:sldId id="881" r:id="rId85"/>
    <p:sldId id="883" r:id="rId86"/>
    <p:sldId id="884" r:id="rId87"/>
    <p:sldId id="885" r:id="rId88"/>
    <p:sldId id="886" r:id="rId89"/>
    <p:sldId id="887" r:id="rId90"/>
    <p:sldId id="888" r:id="rId91"/>
    <p:sldId id="889" r:id="rId92"/>
    <p:sldId id="890" r:id="rId93"/>
    <p:sldId id="891" r:id="rId94"/>
    <p:sldId id="892" r:id="rId95"/>
    <p:sldId id="893" r:id="rId96"/>
    <p:sldId id="894" r:id="rId97"/>
    <p:sldId id="895" r:id="rId98"/>
    <p:sldId id="896" r:id="rId99"/>
    <p:sldId id="897" r:id="rId100"/>
    <p:sldId id="898" r:id="rId101"/>
    <p:sldId id="899" r:id="rId102"/>
    <p:sldId id="900" r:id="rId103"/>
    <p:sldId id="901" r:id="rId104"/>
    <p:sldId id="902" r:id="rId105"/>
    <p:sldId id="903" r:id="rId106"/>
    <p:sldId id="904" r:id="rId107"/>
    <p:sldId id="905" r:id="rId108"/>
    <p:sldId id="906" r:id="rId109"/>
    <p:sldId id="907" r:id="rId110"/>
    <p:sldId id="908" r:id="rId111"/>
    <p:sldId id="909" r:id="rId112"/>
    <p:sldId id="910" r:id="rId113"/>
    <p:sldId id="911" r:id="rId114"/>
    <p:sldId id="912" r:id="rId115"/>
    <p:sldId id="913" r:id="rId116"/>
    <p:sldId id="914" r:id="rId117"/>
    <p:sldId id="915" r:id="rId118"/>
    <p:sldId id="916" r:id="rId119"/>
    <p:sldId id="917" r:id="rId120"/>
    <p:sldId id="918" r:id="rId121"/>
    <p:sldId id="919" r:id="rId122"/>
    <p:sldId id="920" r:id="rId123"/>
    <p:sldId id="921" r:id="rId124"/>
    <p:sldId id="922" r:id="rId125"/>
    <p:sldId id="923" r:id="rId126"/>
    <p:sldId id="924" r:id="rId127"/>
    <p:sldId id="925" r:id="rId128"/>
    <p:sldId id="926" r:id="rId129"/>
    <p:sldId id="927" r:id="rId130"/>
    <p:sldId id="928" r:id="rId131"/>
    <p:sldId id="929" r:id="rId132"/>
    <p:sldId id="930" r:id="rId133"/>
    <p:sldId id="931" r:id="rId134"/>
    <p:sldId id="932" r:id="rId135"/>
    <p:sldId id="933" r:id="rId136"/>
    <p:sldId id="934" r:id="rId137"/>
    <p:sldId id="935" r:id="rId138"/>
    <p:sldId id="936" r:id="rId139"/>
    <p:sldId id="937" r:id="rId140"/>
    <p:sldId id="938" r:id="rId141"/>
    <p:sldId id="939" r:id="rId142"/>
    <p:sldId id="940" r:id="rId143"/>
    <p:sldId id="941" r:id="rId144"/>
    <p:sldId id="942" r:id="rId145"/>
    <p:sldId id="943" r:id="rId146"/>
    <p:sldId id="944" r:id="rId147"/>
    <p:sldId id="945" r:id="rId148"/>
    <p:sldId id="946" r:id="rId149"/>
    <p:sldId id="947" r:id="rId150"/>
    <p:sldId id="948" r:id="rId151"/>
    <p:sldId id="949" r:id="rId152"/>
    <p:sldId id="951" r:id="rId153"/>
    <p:sldId id="952" r:id="rId154"/>
    <p:sldId id="953" r:id="rId155"/>
    <p:sldId id="954" r:id="rId156"/>
    <p:sldId id="955" r:id="rId157"/>
    <p:sldId id="956" r:id="rId158"/>
    <p:sldId id="957" r:id="rId159"/>
    <p:sldId id="958" r:id="rId160"/>
    <p:sldId id="959" r:id="rId161"/>
    <p:sldId id="961" r:id="rId162"/>
    <p:sldId id="962" r:id="rId163"/>
    <p:sldId id="963" r:id="rId164"/>
    <p:sldId id="964" r:id="rId165"/>
    <p:sldId id="965" r:id="rId166"/>
    <p:sldId id="966" r:id="rId167"/>
    <p:sldId id="967" r:id="rId168"/>
    <p:sldId id="968" r:id="rId169"/>
    <p:sldId id="969" r:id="rId170"/>
    <p:sldId id="970" r:id="rId171"/>
    <p:sldId id="971" r:id="rId172"/>
    <p:sldId id="972" r:id="rId173"/>
    <p:sldId id="973" r:id="rId174"/>
    <p:sldId id="974" r:id="rId175"/>
    <p:sldId id="975" r:id="rId176"/>
    <p:sldId id="976" r:id="rId177"/>
    <p:sldId id="977" r:id="rId178"/>
    <p:sldId id="978" r:id="rId179"/>
    <p:sldId id="979" r:id="rId180"/>
    <p:sldId id="980" r:id="rId181"/>
    <p:sldId id="981" r:id="rId182"/>
    <p:sldId id="982" r:id="rId183"/>
    <p:sldId id="983" r:id="rId184"/>
    <p:sldId id="984" r:id="rId185"/>
    <p:sldId id="985" r:id="rId186"/>
    <p:sldId id="986" r:id="rId187"/>
    <p:sldId id="987" r:id="rId188"/>
    <p:sldId id="988" r:id="rId189"/>
    <p:sldId id="989" r:id="rId190"/>
    <p:sldId id="990" r:id="rId191"/>
    <p:sldId id="991" r:id="rId192"/>
    <p:sldId id="992" r:id="rId193"/>
    <p:sldId id="993" r:id="rId194"/>
    <p:sldId id="994" r:id="rId195"/>
    <p:sldId id="995" r:id="rId196"/>
    <p:sldId id="996" r:id="rId197"/>
    <p:sldId id="997" r:id="rId198"/>
    <p:sldId id="998" r:id="rId199"/>
    <p:sldId id="999" r:id="rId200"/>
    <p:sldId id="1000" r:id="rId201"/>
    <p:sldId id="1001" r:id="rId202"/>
    <p:sldId id="1002" r:id="rId203"/>
    <p:sldId id="1003" r:id="rId204"/>
    <p:sldId id="1004" r:id="rId205"/>
    <p:sldId id="1005" r:id="rId206"/>
    <p:sldId id="1006" r:id="rId207"/>
    <p:sldId id="1007" r:id="rId208"/>
    <p:sldId id="1008" r:id="rId209"/>
    <p:sldId id="1009" r:id="rId210"/>
    <p:sldId id="1010" r:id="rId211"/>
    <p:sldId id="1011" r:id="rId212"/>
    <p:sldId id="1012" r:id="rId213"/>
    <p:sldId id="1013" r:id="rId214"/>
    <p:sldId id="1014" r:id="rId215"/>
    <p:sldId id="1015" r:id="rId216"/>
    <p:sldId id="1016" r:id="rId217"/>
    <p:sldId id="1017" r:id="rId218"/>
    <p:sldId id="1018" r:id="rId219"/>
    <p:sldId id="1019" r:id="rId220"/>
    <p:sldId id="1020" r:id="rId221"/>
    <p:sldId id="1021" r:id="rId222"/>
    <p:sldId id="1022" r:id="rId223"/>
    <p:sldId id="1023" r:id="rId224"/>
    <p:sldId id="1024" r:id="rId225"/>
    <p:sldId id="1025" r:id="rId226"/>
    <p:sldId id="1026" r:id="rId227"/>
    <p:sldId id="1027" r:id="rId228"/>
    <p:sldId id="1028" r:id="rId229"/>
    <p:sldId id="1029" r:id="rId230"/>
    <p:sldId id="1030" r:id="rId231"/>
    <p:sldId id="1031" r:id="rId232"/>
    <p:sldId id="1032" r:id="rId233"/>
    <p:sldId id="1033" r:id="rId234"/>
    <p:sldId id="1034" r:id="rId235"/>
    <p:sldId id="1035" r:id="rId236"/>
    <p:sldId id="1036" r:id="rId237"/>
    <p:sldId id="1037" r:id="rId238"/>
    <p:sldId id="1038" r:id="rId239"/>
    <p:sldId id="1039" r:id="rId240"/>
    <p:sldId id="1040" r:id="rId241"/>
    <p:sldId id="1041" r:id="rId242"/>
    <p:sldId id="1042" r:id="rId243"/>
    <p:sldId id="1043" r:id="rId244"/>
    <p:sldId id="1044" r:id="rId245"/>
    <p:sldId id="1045" r:id="rId246"/>
    <p:sldId id="1046" r:id="rId247"/>
    <p:sldId id="1047" r:id="rId248"/>
    <p:sldId id="1048" r:id="rId249"/>
    <p:sldId id="1049" r:id="rId250"/>
    <p:sldId id="1050" r:id="rId251"/>
  </p:sldIdLst>
  <p:sldSz cx="12192000" cy="6858000"/>
  <p:notesSz cx="6858000" cy="9144000"/>
  <p:photoAlbum/>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91"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85D4D-113C-4C09-A743-472F551B15B2}" type="datetimeFigureOut">
              <a:rPr lang="nl-BE" smtClean="0"/>
              <a:t>17/12/2021</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AF4CF-AFA6-42A0-B7AD-DD938E3D66AB}" type="slidenum">
              <a:rPr lang="nl-BE" smtClean="0"/>
              <a:t>‹nr.›</a:t>
            </a:fld>
            <a:endParaRPr lang="nl-BE"/>
          </a:p>
        </p:txBody>
      </p:sp>
    </p:spTree>
    <p:extLst>
      <p:ext uri="{BB962C8B-B14F-4D97-AF65-F5344CB8AC3E}">
        <p14:creationId xmlns:p14="http://schemas.microsoft.com/office/powerpoint/2010/main" val="341468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98D5F19F-DFB6-48EE-A3DB-E58AF139D4DF}" type="slidenum">
              <a:rPr lang="nl-BE" smtClean="0"/>
              <a:t>2</a:t>
            </a:fld>
            <a:endParaRPr lang="nl-BE"/>
          </a:p>
        </p:txBody>
      </p:sp>
    </p:spTree>
    <p:extLst>
      <p:ext uri="{BB962C8B-B14F-4D97-AF65-F5344CB8AC3E}">
        <p14:creationId xmlns:p14="http://schemas.microsoft.com/office/powerpoint/2010/main" val="3749447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98D5F19F-DFB6-48EE-A3DB-E58AF139D4DF}" type="slidenum">
              <a:rPr lang="nl-BE" smtClean="0"/>
              <a:t>3</a:t>
            </a:fld>
            <a:endParaRPr lang="nl-BE"/>
          </a:p>
        </p:txBody>
      </p:sp>
    </p:spTree>
    <p:extLst>
      <p:ext uri="{BB962C8B-B14F-4D97-AF65-F5344CB8AC3E}">
        <p14:creationId xmlns:p14="http://schemas.microsoft.com/office/powerpoint/2010/main" val="201795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BE"/>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BE"/>
          </a:p>
        </p:txBody>
      </p:sp>
      <p:sp>
        <p:nvSpPr>
          <p:cNvPr id="4" name="Tijdelijke aanduiding voor datum 3"/>
          <p:cNvSpPr>
            <a:spLocks noGrp="1"/>
          </p:cNvSpPr>
          <p:nvPr>
            <p:ph type="dt" sz="half" idx="10"/>
          </p:nvPr>
        </p:nvSpPr>
        <p:spPr/>
        <p:txBody>
          <a:bodyPr/>
          <a:lstStyle/>
          <a:p>
            <a:fld id="{ADAA7FE8-67CB-47C6-A54E-A3E9CC8F2433}" type="datetimeFigureOut">
              <a:rPr lang="nl-BE" smtClean="0"/>
              <a:t>17/12/2021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3865229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ADAA7FE8-67CB-47C6-A54E-A3E9CC8F2433}" type="datetimeFigureOut">
              <a:rPr lang="nl-BE" smtClean="0"/>
              <a:t>17/12/2021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3695753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ADAA7FE8-67CB-47C6-A54E-A3E9CC8F2433}" type="datetimeFigureOut">
              <a:rPr lang="nl-BE" smtClean="0"/>
              <a:t>17/12/2021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756208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en opsomming wit">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0451" y="1991359"/>
            <a:ext cx="10972800" cy="2956641"/>
          </a:xfrm>
        </p:spPr>
        <p:txBody>
          <a:bodyPr>
            <a:normAutofit/>
          </a:bodyPr>
          <a:lstStyle>
            <a:lvl1pPr>
              <a:defRPr sz="3733"/>
            </a:lvl1pPr>
          </a:lstStyle>
          <a:p>
            <a:pPr lvl="0"/>
            <a:r>
              <a:rPr lang="nl-NL"/>
              <a:t>Tekststijl van het model bewerken</a:t>
            </a:r>
          </a:p>
        </p:txBody>
      </p:sp>
      <p:pic>
        <p:nvPicPr>
          <p:cNvPr id="11" name="Picture 10">
            <a:extLst>
              <a:ext uri="{FF2B5EF4-FFF2-40B4-BE49-F238E27FC236}">
                <a16:creationId xmlns:a16="http://schemas.microsoft.com/office/drawing/2014/main" id="{A30F6323-F9CC-974B-B61C-787A796493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93820" y="5651364"/>
            <a:ext cx="1285203" cy="726285"/>
          </a:xfrm>
          <a:prstGeom prst="rect">
            <a:avLst/>
          </a:prstGeom>
        </p:spPr>
      </p:pic>
      <p:sp>
        <p:nvSpPr>
          <p:cNvPr id="12" name="Title 1"/>
          <p:cNvSpPr>
            <a:spLocks noGrp="1"/>
          </p:cNvSpPr>
          <p:nvPr>
            <p:ph type="ctrTitle"/>
          </p:nvPr>
        </p:nvSpPr>
        <p:spPr>
          <a:xfrm>
            <a:off x="1060451" y="989013"/>
            <a:ext cx="8445923" cy="817457"/>
          </a:xfrm>
        </p:spPr>
        <p:txBody>
          <a:bodyPr anchor="t" anchorCtr="0">
            <a:noAutofit/>
          </a:bodyPr>
          <a:lstStyle>
            <a:lvl1pPr algn="l">
              <a:defRPr sz="4267" b="1">
                <a:solidFill>
                  <a:srgbClr val="000000"/>
                </a:solidFill>
              </a:defRPr>
            </a:lvl1pPr>
          </a:lstStyle>
          <a:p>
            <a:r>
              <a:rPr lang="nl-NL"/>
              <a:t>Klik om de stijl te bewerken</a:t>
            </a:r>
            <a:endParaRPr lang="nl-BE" dirty="0"/>
          </a:p>
        </p:txBody>
      </p:sp>
      <p:sp>
        <p:nvSpPr>
          <p:cNvPr id="4" name="Text Placeholder 3"/>
          <p:cNvSpPr>
            <a:spLocks noGrp="1"/>
          </p:cNvSpPr>
          <p:nvPr>
            <p:ph type="body" sz="quarter" idx="12"/>
          </p:nvPr>
        </p:nvSpPr>
        <p:spPr>
          <a:xfrm>
            <a:off x="1060451" y="379413"/>
            <a:ext cx="5488517" cy="430969"/>
          </a:xfrm>
        </p:spPr>
        <p:txBody>
          <a:bodyPr>
            <a:normAutofit/>
          </a:bodyPr>
          <a:lstStyle>
            <a:lvl1pPr marL="0" indent="0">
              <a:buNone/>
              <a:defRPr sz="1333">
                <a:solidFill>
                  <a:schemeClr val="tx1"/>
                </a:solidFill>
              </a:defRPr>
            </a:lvl1pPr>
          </a:lstStyle>
          <a:p>
            <a:pPr lvl="0"/>
            <a:r>
              <a:rPr lang="nl-NL"/>
              <a:t>Tekststijl van het model bewerken</a:t>
            </a:r>
          </a:p>
        </p:txBody>
      </p:sp>
    </p:spTree>
    <p:extLst>
      <p:ext uri="{BB962C8B-B14F-4D97-AF65-F5344CB8AC3E}">
        <p14:creationId xmlns:p14="http://schemas.microsoft.com/office/powerpoint/2010/main" val="160112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idx="1"/>
          </p:nvPr>
        </p:nvSpPr>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ADAA7FE8-67CB-47C6-A54E-A3E9CC8F2433}" type="datetimeFigureOut">
              <a:rPr lang="nl-BE" smtClean="0"/>
              <a:t>17/12/2021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1137292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p:txBody>
          <a:bodyPr/>
          <a:lstStyle/>
          <a:p>
            <a:fld id="{ADAA7FE8-67CB-47C6-A54E-A3E9CC8F2433}" type="datetimeFigureOut">
              <a:rPr lang="nl-BE" smtClean="0"/>
              <a:t>17/12/2021</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951463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p:txBody>
          <a:bodyPr/>
          <a:lstStyle/>
          <a:p>
            <a:fld id="{ADAA7FE8-67CB-47C6-A54E-A3E9CC8F2433}" type="datetimeFigureOut">
              <a:rPr lang="nl-BE" smtClean="0"/>
              <a:t>17/12/2021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366712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p:txBody>
          <a:bodyPr/>
          <a:lstStyle/>
          <a:p>
            <a:fld id="{ADAA7FE8-67CB-47C6-A54E-A3E9CC8F2433}" type="datetimeFigureOut">
              <a:rPr lang="nl-BE" smtClean="0"/>
              <a:t>17/12/2021</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139874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p:txBody>
          <a:bodyPr/>
          <a:lstStyle/>
          <a:p>
            <a:fld id="{ADAA7FE8-67CB-47C6-A54E-A3E9CC8F2433}" type="datetimeFigureOut">
              <a:rPr lang="nl-BE" smtClean="0"/>
              <a:t>17/12/2021</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340650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DAA7FE8-67CB-47C6-A54E-A3E9CC8F2433}" type="datetimeFigureOut">
              <a:rPr lang="nl-BE" smtClean="0"/>
              <a:t>17/12/2021</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3364103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p:txBody>
          <a:bodyPr/>
          <a:lstStyle/>
          <a:p>
            <a:fld id="{ADAA7FE8-67CB-47C6-A54E-A3E9CC8F2433}" type="datetimeFigureOut">
              <a:rPr lang="nl-BE" smtClean="0"/>
              <a:t>17/12/2021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1295166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p:txBody>
          <a:bodyPr/>
          <a:lstStyle/>
          <a:p>
            <a:fld id="{ADAA7FE8-67CB-47C6-A54E-A3E9CC8F2433}" type="datetimeFigureOut">
              <a:rPr lang="nl-BE" smtClean="0"/>
              <a:t>17/12/2021</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91C25F4A-7764-4F45-A355-CD0E41C00C3B}" type="slidenum">
              <a:rPr lang="nl-BE" smtClean="0"/>
              <a:t>‹nr.›</a:t>
            </a:fld>
            <a:endParaRPr lang="nl-BE"/>
          </a:p>
        </p:txBody>
      </p:sp>
    </p:spTree>
    <p:extLst>
      <p:ext uri="{BB962C8B-B14F-4D97-AF65-F5344CB8AC3E}">
        <p14:creationId xmlns:p14="http://schemas.microsoft.com/office/powerpoint/2010/main" val="723464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A7FE8-67CB-47C6-A54E-A3E9CC8F2433}" type="datetimeFigureOut">
              <a:rPr lang="nl-BE" smtClean="0"/>
              <a:t>17/12/2021</a:t>
            </a:fld>
            <a:endParaRPr lang="nl-BE"/>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25F4A-7764-4F45-A355-CD0E41C00C3B}" type="slidenum">
              <a:rPr lang="nl-BE" smtClean="0"/>
              <a:t>‹nr.›</a:t>
            </a:fld>
            <a:endParaRPr lang="nl-BE"/>
          </a:p>
        </p:txBody>
      </p:sp>
    </p:spTree>
    <p:extLst>
      <p:ext uri="{BB962C8B-B14F-4D97-AF65-F5344CB8AC3E}">
        <p14:creationId xmlns:p14="http://schemas.microsoft.com/office/powerpoint/2010/main" val="754794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smtClean="0"/>
              <a:t>PCA</a:t>
            </a:r>
            <a:endParaRPr lang="nl-BE"/>
          </a:p>
        </p:txBody>
      </p:sp>
      <p:sp>
        <p:nvSpPr>
          <p:cNvPr id="3" name="Ondertitel 2"/>
          <p:cNvSpPr>
            <a:spLocks noGrp="1"/>
          </p:cNvSpPr>
          <p:nvPr>
            <p:ph type="subTitle" idx="1"/>
          </p:nvPr>
        </p:nvSpPr>
        <p:spPr/>
        <p:txBody>
          <a:bodyPr/>
          <a:lstStyle/>
          <a:p>
            <a:r>
              <a:rPr lang="nl-BE" smtClean="0"/>
              <a:t>Josh Starmer</a:t>
            </a:r>
            <a:endParaRPr lang="nl-BE"/>
          </a:p>
        </p:txBody>
      </p:sp>
    </p:spTree>
    <p:extLst>
      <p:ext uri="{BB962C8B-B14F-4D97-AF65-F5344CB8AC3E}">
        <p14:creationId xmlns:p14="http://schemas.microsoft.com/office/powerpoint/2010/main" val="2595872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515396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84553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8778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00575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41183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68855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9611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14523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62954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65401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8569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96663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50220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495350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35050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40676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280463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96236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80306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41321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273957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2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3325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8463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20494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490649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9679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6355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329406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90602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02517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3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16495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11440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2699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778064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2678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80515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9941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46621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71859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54666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97587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71765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16243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96036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2833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25709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31284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34557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635226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7764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58391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9676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88085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130648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26426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45970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03964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2526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78486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49489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55651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847111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09935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408854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44634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66206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600536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03681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97674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78322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7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8472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62922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8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24802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8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32279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8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26051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8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81830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65705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58918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865550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1090686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48709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38293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97335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2451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70204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14927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62307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036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20323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8219823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119605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04937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8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70961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8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7123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10303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739789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268834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40922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3329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339585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52603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99616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46119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9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49505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37948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4298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2487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102062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23747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28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noAutofit/>
          </a:bodyPr>
          <a:lstStyle/>
          <a:p>
            <a:r>
              <a:rPr lang="en-US" sz="2800"/>
              <a:t>Principal Component Analysis, or PCA, is a dimensionality-reduction method that is often used to reduce the dimensionality of large data sets, by transforming a large set of variables into a smaller one that still contains most of the information in the large set.</a:t>
            </a:r>
          </a:p>
          <a:p>
            <a:r>
              <a:rPr lang="en-US" sz="2800" smtClean="0"/>
              <a:t>Reducing </a:t>
            </a:r>
            <a:r>
              <a:rPr lang="en-US" sz="2800"/>
              <a:t>the number of variables of a data set naturally comes at the expense of accuracy, but the trick in dimensionality reduction is to trade a little accuracy for simplicity. Because smaller data sets are easier to explore and visualize and make analyzing data much easier and faster for machine learning algorithms without extraneous variables to process.</a:t>
            </a:r>
          </a:p>
          <a:p>
            <a:r>
              <a:rPr lang="en-US" sz="2800" smtClean="0"/>
              <a:t>The </a:t>
            </a:r>
            <a:r>
              <a:rPr lang="en-US" sz="2800"/>
              <a:t>idea of PCA is simple — reduce the number of variables of a data set, while preserving as much information as possible.</a:t>
            </a:r>
            <a:endParaRPr lang="nl-BE" sz="2800"/>
          </a:p>
        </p:txBody>
      </p:sp>
      <p:sp>
        <p:nvSpPr>
          <p:cNvPr id="2" name="Titel 1">
            <a:extLst>
              <a:ext uri="{FF2B5EF4-FFF2-40B4-BE49-F238E27FC236}">
                <a16:creationId xmlns:a16="http://schemas.microsoft.com/office/drawing/2014/main" id="{2507496F-95FF-4DBD-B458-2C730D91E7E1}"/>
              </a:ext>
            </a:extLst>
          </p:cNvPr>
          <p:cNvSpPr>
            <a:spLocks noGrp="1"/>
          </p:cNvSpPr>
          <p:nvPr>
            <p:ph type="ctrTitle"/>
          </p:nvPr>
        </p:nvSpPr>
        <p:spPr>
          <a:xfrm>
            <a:off x="1060451" y="989013"/>
            <a:ext cx="10833328" cy="817457"/>
          </a:xfrm>
        </p:spPr>
        <p:txBody>
          <a:bodyPr/>
          <a:lstStyle/>
          <a:p>
            <a:r>
              <a:rPr lang="en-US" smtClean="0"/>
              <a:t>What is PCA?</a:t>
            </a:r>
            <a:endParaRPr lang="nl-BE" dirty="0"/>
          </a:p>
        </p:txBody>
      </p:sp>
      <p:sp>
        <p:nvSpPr>
          <p:cNvPr id="4" name="Tijdelijke aanduiding voor tekst 3"/>
          <p:cNvSpPr>
            <a:spLocks noGrp="1"/>
          </p:cNvSpPr>
          <p:nvPr>
            <p:ph type="body" sz="quarter" idx="12"/>
          </p:nvPr>
        </p:nvSpPr>
        <p:spPr/>
        <p:txBody>
          <a:bodyPr/>
          <a:lstStyle/>
          <a:p>
            <a:endParaRPr lang="nl-BE" dirty="0"/>
          </a:p>
        </p:txBody>
      </p:sp>
    </p:spTree>
    <p:extLst>
      <p:ext uri="{BB962C8B-B14F-4D97-AF65-F5344CB8AC3E}">
        <p14:creationId xmlns:p14="http://schemas.microsoft.com/office/powerpoint/2010/main" val="2439456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470483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188039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94486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50288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1535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70348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28650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24151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282519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294127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3821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76633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735837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93399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19072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58014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54106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529790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28282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96204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54399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3305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1649588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267648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2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57812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003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20244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444545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259839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52738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862783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502201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999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03302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5408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63044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04471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2526362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42581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762849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11259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47836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93734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7437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51182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27071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200737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3232442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54404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493540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02249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93147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25910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8253770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6757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892310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26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9547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25522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2526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77280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212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r>
              <a:rPr lang="en-US"/>
              <a:t>PCA transforms a set of p variables, X1, X2, … , Xp into p linear combination </a:t>
            </a:r>
            <a:r>
              <a:rPr lang="en-US"/>
              <a:t>variables </a:t>
            </a:r>
            <a:r>
              <a:rPr lang="en-US" smtClean="0"/>
              <a:t>PC1, PC2</a:t>
            </a:r>
            <a:r>
              <a:rPr lang="en-US"/>
              <a:t>, … , PCp (PC for principal component) such that most of the information (variation</a:t>
            </a:r>
            <a:r>
              <a:rPr lang="en-US"/>
              <a:t>) </a:t>
            </a:r>
            <a:r>
              <a:rPr lang="en-US" smtClean="0"/>
              <a:t>in the </a:t>
            </a:r>
            <a:r>
              <a:rPr lang="en-US"/>
              <a:t>original set of variables can be represented in a smaller set of new variables, </a:t>
            </a:r>
            <a:r>
              <a:rPr lang="en-US"/>
              <a:t>which </a:t>
            </a:r>
            <a:r>
              <a:rPr lang="en-US" smtClean="0"/>
              <a:t>are uncorrelated </a:t>
            </a:r>
            <a:r>
              <a:rPr lang="en-US"/>
              <a:t>with each other.</a:t>
            </a:r>
            <a:endParaRPr lang="en-US"/>
          </a:p>
          <a:p>
            <a:endParaRPr lang="nl-BE"/>
          </a:p>
        </p:txBody>
      </p:sp>
      <p:sp>
        <p:nvSpPr>
          <p:cNvPr id="2" name="Titel 1">
            <a:extLst>
              <a:ext uri="{FF2B5EF4-FFF2-40B4-BE49-F238E27FC236}">
                <a16:creationId xmlns:a16="http://schemas.microsoft.com/office/drawing/2014/main" id="{2507496F-95FF-4DBD-B458-2C730D91E7E1}"/>
              </a:ext>
            </a:extLst>
          </p:cNvPr>
          <p:cNvSpPr>
            <a:spLocks noGrp="1"/>
          </p:cNvSpPr>
          <p:nvPr>
            <p:ph type="ctrTitle"/>
          </p:nvPr>
        </p:nvSpPr>
        <p:spPr>
          <a:xfrm>
            <a:off x="1060451" y="989013"/>
            <a:ext cx="10833328" cy="817457"/>
          </a:xfrm>
        </p:spPr>
        <p:txBody>
          <a:bodyPr/>
          <a:lstStyle/>
          <a:p>
            <a:r>
              <a:rPr lang="en-US" smtClean="0"/>
              <a:t>What is PCA?</a:t>
            </a:r>
            <a:endParaRPr lang="nl-BE" dirty="0"/>
          </a:p>
        </p:txBody>
      </p:sp>
      <p:sp>
        <p:nvSpPr>
          <p:cNvPr id="4" name="Tijdelijke aanduiding voor tekst 3"/>
          <p:cNvSpPr>
            <a:spLocks noGrp="1"/>
          </p:cNvSpPr>
          <p:nvPr>
            <p:ph type="body" sz="quarter" idx="12"/>
          </p:nvPr>
        </p:nvSpPr>
        <p:spPr/>
        <p:txBody>
          <a:bodyPr/>
          <a:lstStyle/>
          <a:p>
            <a:endParaRPr lang="nl-BE" dirty="0"/>
          </a:p>
        </p:txBody>
      </p:sp>
    </p:spTree>
    <p:extLst>
      <p:ext uri="{BB962C8B-B14F-4D97-AF65-F5344CB8AC3E}">
        <p14:creationId xmlns:p14="http://schemas.microsoft.com/office/powerpoint/2010/main" val="3125361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47711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0727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3074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58209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4257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0480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2759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8283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8340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7215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8575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74437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20892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80622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6828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1982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2276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5801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4582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5585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7335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74250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0177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1047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9890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7627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72095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3468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28314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6649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2637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724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04890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2446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2352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6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8455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7556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40616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1147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4090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814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8499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7823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96862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3"/>
          <p:cNvSpPr/>
          <p:nvPr/>
        </p:nvSpPr>
        <p:spPr>
          <a:xfrm>
            <a:off x="10455965" y="5565913"/>
            <a:ext cx="1736035" cy="735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85205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3"/>
          <p:cNvSpPr/>
          <p:nvPr/>
        </p:nvSpPr>
        <p:spPr>
          <a:xfrm>
            <a:off x="10455965" y="5565913"/>
            <a:ext cx="1736035" cy="735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98218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7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3"/>
          <p:cNvSpPr/>
          <p:nvPr/>
        </p:nvSpPr>
        <p:spPr>
          <a:xfrm>
            <a:off x="10455965" y="5565913"/>
            <a:ext cx="1736035" cy="735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83492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3"/>
          <p:cNvSpPr/>
          <p:nvPr/>
        </p:nvSpPr>
        <p:spPr>
          <a:xfrm>
            <a:off x="10455965" y="5565913"/>
            <a:ext cx="1736035" cy="735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09306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8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3"/>
          <p:cNvSpPr/>
          <p:nvPr/>
        </p:nvSpPr>
        <p:spPr>
          <a:xfrm>
            <a:off x="10455965" y="5565913"/>
            <a:ext cx="1736035" cy="735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24554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8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hthoek 2"/>
          <p:cNvSpPr/>
          <p:nvPr/>
        </p:nvSpPr>
        <p:spPr>
          <a:xfrm>
            <a:off x="10455965" y="5565913"/>
            <a:ext cx="1736035" cy="735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39708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8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0864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8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762753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8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7833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8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940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41541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8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1793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22362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73220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01170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5935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08580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5436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87470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241384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9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513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31621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4101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04043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019511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51937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32321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99961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92571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09938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67209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1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3880095"/>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TotalTime>
  <Words>211</Words>
  <Application>Microsoft Office PowerPoint</Application>
  <PresentationFormat>Breedbeeld</PresentationFormat>
  <Paragraphs>10</Paragraphs>
  <Slides>250</Slides>
  <Notes>2</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250</vt:i4>
      </vt:variant>
    </vt:vector>
  </HeadingPairs>
  <TitlesOfParts>
    <vt:vector size="254" baseType="lpstr">
      <vt:lpstr>Arial</vt:lpstr>
      <vt:lpstr>Calibri</vt:lpstr>
      <vt:lpstr>Calibri Light</vt:lpstr>
      <vt:lpstr>Kantoorthema</vt:lpstr>
      <vt:lpstr>PCA</vt:lpstr>
      <vt:lpstr>What is PCA?</vt:lpstr>
      <vt:lpstr>What is PCA?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Hogeschool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PCA</dc:title>
  <dc:creator>Sabine De Vreese</dc:creator>
  <cp:lastModifiedBy>Sabine De Vreese</cp:lastModifiedBy>
  <cp:revision>7</cp:revision>
  <dcterms:created xsi:type="dcterms:W3CDTF">2021-12-06T21:35:06Z</dcterms:created>
  <dcterms:modified xsi:type="dcterms:W3CDTF">2021-12-17T15:01:14Z</dcterms:modified>
</cp:coreProperties>
</file>